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/>
    <p:restoredTop sz="94661"/>
  </p:normalViewPr>
  <p:slideViewPr>
    <p:cSldViewPr snapToGrid="0" snapToObjects="1">
      <p:cViewPr varScale="1">
        <p:scale>
          <a:sx n="112" d="100"/>
          <a:sy n="112" d="100"/>
        </p:scale>
        <p:origin x="224" y="2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7E086-2CEA-9D44-B804-CBE20BF77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AE877-AD7A-3947-BB24-7330096D3A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161C2-2717-ED4E-9D9A-04991C814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237AC-D3FC-9748-A3B0-D358935A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F08BE-9206-8F44-9B54-BE511FABA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527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26D05-79C1-CB49-B986-D03D73731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E78B2-85F6-4241-B601-0602975C1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09C65-206F-5A42-9781-A7312C91E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3B0B7-4DFE-8948-8057-568CE5D90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928A6-07AA-9E40-BF13-DBE2CDB6F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63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03DFF1-25F6-8C47-8ACB-B4E72D9EAF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AE980-5E92-0645-8DFA-5ECF8BA2C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2A35D-601D-6547-BDA6-C5A98C4C8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2EB0B-21CC-274C-9D83-AC0BA0E69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8BC15-F738-FD4C-9329-5177EB9A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04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FBEDD-692D-4044-B7B5-62773F96E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742C5-C947-5C40-B1E6-812F5D38B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ADD62-B57F-9842-8554-A3BC87B4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4A632-7F16-BA4D-B486-F2CB9027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A215B-FF48-7942-872E-230CC986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06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C4110-B1B4-C84E-8688-64D3491A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CEED3-DE85-3E4E-9230-EB7174A93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BA24D-E230-A74A-B6C7-D7FC02895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6C399-B808-104D-91F1-984320C6F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2459B-83E0-164C-BC04-14568DABD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6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059AA-560D-4740-BB32-D2FDA5F4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4531F-89EF-5C4F-AFA5-B37FDC2D6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540C4-60C9-C142-A622-8D8093AD0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B57F5-5220-1E49-B195-7FF67341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4044A7-E49D-4F42-8590-9F730DB4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00E771-DA4F-BC4E-80AF-06EC3F9EC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705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3C81A-0EAE-574C-B33A-6CCD5B861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4CEA2-9B91-9B45-BE7B-EE420B404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19A42-D8A4-5D41-BE22-5D06204E2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DB6B0-86D7-E94B-9102-2F21CF2F7F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1329BC-0D34-B540-A4D5-163D4EBDE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98D100-BC8F-F847-B6EA-15F94F14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7BBD4F-2ADE-DA44-9DB6-EEC5499A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86E3AE-599A-C648-8BA9-E17AC3A8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72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35C5-C241-EA48-A259-126EE5667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2F3636-318C-C74C-B8D1-B52C0075D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343ADC-03B9-C141-A3E2-A21748CC8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69859-EE1A-914A-8097-84B975D3A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701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21EE3-1BC0-D140-994B-AD6A5AC6F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E50EAC-9933-B749-8D6A-9FD0876D4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CFE8A-97EA-8C4B-9737-E2CBF2E0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869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7A02C-8610-5742-AA94-C681FFC18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8A71-58DA-8F49-BDE1-BD9842560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DBD91-D93D-F949-9AFB-0A13D2298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324A1-7A3E-CA43-B1EC-90FF8DD76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332DDB-D07B-8744-9194-CFE814C9B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6F965-33B0-E842-ACEE-B5EE37075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79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50238-FA61-AB46-9CFD-B4D08A6B9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8A1D3C-DDBB-2746-A696-446A85CE8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17217-1D44-D04F-B28D-D47319F14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5A070-5390-5647-BCA0-14CCDBB9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FBDA7-798C-8243-848B-83749BCA8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D1EB5-3EF5-D24C-85CD-B16500630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58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C45185-0BCB-1B4B-AB3A-D0635D786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7428A-5830-9640-9C10-AB39B2EDB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9F847-17D3-FA41-97EE-7D2294D2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7DD19-9313-8F42-806B-7664DAFE0E87}" type="datetimeFigureOut">
              <a:rPr lang="de-DE" smtClean="0"/>
              <a:t>06.02.21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B4CDB-0BFF-4547-93F6-E661DD817C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9CCE4-9C63-7C45-A6E0-CFF5C2C3A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98206-B6AC-CF4D-8F25-FAEE4A9F10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632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149BF3-5F8B-FC46-96CC-5588BAAE836F}"/>
              </a:ext>
            </a:extLst>
          </p:cNvPr>
          <p:cNvSpPr txBox="1"/>
          <p:nvPr/>
        </p:nvSpPr>
        <p:spPr>
          <a:xfrm>
            <a:off x="182880" y="307107"/>
            <a:ext cx="41280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rgbClr val="548235"/>
                </a:solidFill>
              </a:rPr>
              <a:t>Lektion 3.2 Individueller Trainingsplan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9FEF48-DA6D-424D-B48B-E68569876143}"/>
              </a:ext>
            </a:extLst>
          </p:cNvPr>
          <p:cNvSpPr txBox="1"/>
          <p:nvPr/>
        </p:nvSpPr>
        <p:spPr>
          <a:xfrm>
            <a:off x="182879" y="809581"/>
            <a:ext cx="5497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Pferdename: ___________________ Alter___________        </a:t>
            </a:r>
          </a:p>
          <a:p>
            <a:r>
              <a:rPr lang="de-DE" dirty="0" err="1"/>
              <a:t>Horsenality</a:t>
            </a:r>
            <a:r>
              <a:rPr lang="de-DE" dirty="0"/>
              <a:t>: ___________________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80AAC8-A8B5-804D-AC17-30D42127398D}"/>
              </a:ext>
            </a:extLst>
          </p:cNvPr>
          <p:cNvSpPr txBox="1"/>
          <p:nvPr/>
        </p:nvSpPr>
        <p:spPr>
          <a:xfrm>
            <a:off x="222885" y="1885743"/>
            <a:ext cx="352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Problem 1:</a:t>
            </a:r>
          </a:p>
          <a:p>
            <a:r>
              <a:rPr lang="de-DE" dirty="0"/>
              <a:t>Problem 2:</a:t>
            </a:r>
          </a:p>
          <a:p>
            <a:r>
              <a:rPr lang="de-DE" dirty="0"/>
              <a:t>Problem 3: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351FF78-108E-1C45-A467-0B1D6456C54D}"/>
              </a:ext>
            </a:extLst>
          </p:cNvPr>
          <p:cNvSpPr/>
          <p:nvPr/>
        </p:nvSpPr>
        <p:spPr>
          <a:xfrm>
            <a:off x="182880" y="1870355"/>
            <a:ext cx="4389120" cy="923329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7C635C6-7065-BD42-A7B8-1CC1E86F2D5F}"/>
              </a:ext>
            </a:extLst>
          </p:cNvPr>
          <p:cNvSpPr/>
          <p:nvPr/>
        </p:nvSpPr>
        <p:spPr>
          <a:xfrm>
            <a:off x="4972050" y="1870354"/>
            <a:ext cx="3566160" cy="92333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E466E5-6511-764F-8494-1721028C554B}"/>
              </a:ext>
            </a:extLst>
          </p:cNvPr>
          <p:cNvSpPr txBox="1"/>
          <p:nvPr/>
        </p:nvSpPr>
        <p:spPr>
          <a:xfrm>
            <a:off x="7693674" y="1501023"/>
            <a:ext cx="96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schlimm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B3D50D-CE8F-A743-8635-5D60E5BB2651}"/>
              </a:ext>
            </a:extLst>
          </p:cNvPr>
          <p:cNvSpPr txBox="1"/>
          <p:nvPr/>
        </p:nvSpPr>
        <p:spPr>
          <a:xfrm>
            <a:off x="5234940" y="1506397"/>
            <a:ext cx="845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mild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D1CBF8-25B3-7048-B430-3E1DAEA2101F}"/>
              </a:ext>
            </a:extLst>
          </p:cNvPr>
          <p:cNvSpPr/>
          <p:nvPr/>
        </p:nvSpPr>
        <p:spPr>
          <a:xfrm>
            <a:off x="5478116" y="2205288"/>
            <a:ext cx="27597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☐ ☐ ☐ ☐ ☐ ☐ ☐ ☐ ☐ ☐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480A4A-0C15-154C-A550-FC0D77B3975E}"/>
              </a:ext>
            </a:extLst>
          </p:cNvPr>
          <p:cNvSpPr/>
          <p:nvPr/>
        </p:nvSpPr>
        <p:spPr>
          <a:xfrm>
            <a:off x="5478116" y="2474237"/>
            <a:ext cx="27597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☐ ☐ ☐ ☐ ☐ ☐ ☐ ☐ ☐ ☐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885F6A-BA14-3042-8260-4F9558321785}"/>
              </a:ext>
            </a:extLst>
          </p:cNvPr>
          <p:cNvSpPr/>
          <p:nvPr/>
        </p:nvSpPr>
        <p:spPr>
          <a:xfrm>
            <a:off x="5478117" y="1933351"/>
            <a:ext cx="27597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☐ ☐ ☐ ☐ ☐ ☐ ☐ ☐ ☐ ☐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BAC50D-2C87-2E40-AE01-65DD7A0D7E51}"/>
              </a:ext>
            </a:extLst>
          </p:cNvPr>
          <p:cNvCxnSpPr/>
          <p:nvPr/>
        </p:nvCxnSpPr>
        <p:spPr>
          <a:xfrm>
            <a:off x="6062042" y="1711911"/>
            <a:ext cx="1451610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08445C6B-9B09-994E-BEB8-9D431B465356}"/>
              </a:ext>
            </a:extLst>
          </p:cNvPr>
          <p:cNvSpPr/>
          <p:nvPr/>
        </p:nvSpPr>
        <p:spPr>
          <a:xfrm>
            <a:off x="8962404" y="1885134"/>
            <a:ext cx="3050526" cy="919773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AF322-201F-E148-920C-00122232BDF9}"/>
              </a:ext>
            </a:extLst>
          </p:cNvPr>
          <p:cNvSpPr txBox="1"/>
          <p:nvPr/>
        </p:nvSpPr>
        <p:spPr>
          <a:xfrm>
            <a:off x="9378315" y="1499245"/>
            <a:ext cx="1108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Ziel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9A7349-372A-D342-99D5-5EBC80A77A65}"/>
              </a:ext>
            </a:extLst>
          </p:cNvPr>
          <p:cNvSpPr txBox="1"/>
          <p:nvPr/>
        </p:nvSpPr>
        <p:spPr>
          <a:xfrm>
            <a:off x="9044276" y="1892562"/>
            <a:ext cx="22688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1.</a:t>
            </a:r>
          </a:p>
          <a:p>
            <a:r>
              <a:rPr lang="de-DE" dirty="0"/>
              <a:t>2.</a:t>
            </a:r>
          </a:p>
          <a:p>
            <a:r>
              <a:rPr lang="de-DE" dirty="0"/>
              <a:t>3. 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52E6F620-EC3D-2240-8775-86D2A2919C0F}"/>
              </a:ext>
            </a:extLst>
          </p:cNvPr>
          <p:cNvSpPr/>
          <p:nvPr/>
        </p:nvSpPr>
        <p:spPr>
          <a:xfrm>
            <a:off x="194165" y="3382385"/>
            <a:ext cx="3803044" cy="292608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BDE295D5-BFF2-4D4B-ABE1-E7E72E51644A}"/>
              </a:ext>
            </a:extLst>
          </p:cNvPr>
          <p:cNvSpPr/>
          <p:nvPr/>
        </p:nvSpPr>
        <p:spPr>
          <a:xfrm>
            <a:off x="4157374" y="3337560"/>
            <a:ext cx="3809336" cy="292608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◦◦◦◦◦◦◦</a:t>
            </a:r>
          </a:p>
          <a:p>
            <a:r>
              <a:rPr lang="de-DE" dirty="0"/>
              <a:t>◦◦◦◦◦◦◦</a:t>
            </a:r>
          </a:p>
          <a:p>
            <a:r>
              <a:rPr lang="de-DE" dirty="0"/>
              <a:t>◦◦◦◦◦◦◦</a:t>
            </a:r>
          </a:p>
          <a:p>
            <a:r>
              <a:rPr lang="de-DE" dirty="0"/>
              <a:t>◦◦◦◦◦◦◦</a:t>
            </a:r>
          </a:p>
          <a:p>
            <a:r>
              <a:rPr lang="de-DE" dirty="0"/>
              <a:t>◦◦◦◦◦◦◦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3949D288-7DF8-F742-9456-0805B6B47C81}"/>
              </a:ext>
            </a:extLst>
          </p:cNvPr>
          <p:cNvSpPr/>
          <p:nvPr/>
        </p:nvSpPr>
        <p:spPr>
          <a:xfrm>
            <a:off x="8138160" y="3337560"/>
            <a:ext cx="3874770" cy="292608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AE697F-95B6-DD43-9D6D-E22AB7B3B794}"/>
              </a:ext>
            </a:extLst>
          </p:cNvPr>
          <p:cNvSpPr txBox="1"/>
          <p:nvPr/>
        </p:nvSpPr>
        <p:spPr>
          <a:xfrm>
            <a:off x="591503" y="3509010"/>
            <a:ext cx="3064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Erläuterungen zu Problem 1: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E7B54D2-3CA7-344E-B714-14F4EEB23430}"/>
              </a:ext>
            </a:extLst>
          </p:cNvPr>
          <p:cNvSpPr txBox="1"/>
          <p:nvPr/>
        </p:nvSpPr>
        <p:spPr>
          <a:xfrm>
            <a:off x="4572000" y="3509010"/>
            <a:ext cx="3008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Erläuterungen zu Problem 2: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757DBD9-164C-2C49-A4A4-E10AAA812574}"/>
              </a:ext>
            </a:extLst>
          </p:cNvPr>
          <p:cNvSpPr txBox="1"/>
          <p:nvPr/>
        </p:nvSpPr>
        <p:spPr>
          <a:xfrm>
            <a:off x="8538210" y="3569554"/>
            <a:ext cx="3051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Erläuterungen zu Problem 3: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2DC89DE-F5B5-594E-B989-A2FFC4BFFB24}"/>
              </a:ext>
            </a:extLst>
          </p:cNvPr>
          <p:cNvSpPr txBox="1"/>
          <p:nvPr/>
        </p:nvSpPr>
        <p:spPr>
          <a:xfrm>
            <a:off x="86636" y="6563707"/>
            <a:ext cx="2583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Elisabeth </a:t>
            </a:r>
            <a:r>
              <a:rPr lang="de-DE" sz="1000" dirty="0" err="1"/>
              <a:t>Weiss</a:t>
            </a:r>
            <a:endParaRPr lang="de-DE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10AA4E6-62D7-FB44-9C9E-A473CCD6F304}"/>
              </a:ext>
            </a:extLst>
          </p:cNvPr>
          <p:cNvSpPr txBox="1"/>
          <p:nvPr/>
        </p:nvSpPr>
        <p:spPr>
          <a:xfrm>
            <a:off x="10487025" y="6511409"/>
            <a:ext cx="2663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/>
              <a:t>www.weisselisabeth.com</a:t>
            </a:r>
            <a:endParaRPr lang="de-DE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8DA2F5C-8855-D64F-9450-B0FCBE4E98F1}"/>
              </a:ext>
            </a:extLst>
          </p:cNvPr>
          <p:cNvSpPr txBox="1"/>
          <p:nvPr/>
        </p:nvSpPr>
        <p:spPr>
          <a:xfrm>
            <a:off x="9932670" y="307107"/>
            <a:ext cx="2080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Datum: __________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8EE015-735E-A444-9A2F-D132AFFF948B}"/>
              </a:ext>
            </a:extLst>
          </p:cNvPr>
          <p:cNvSpPr txBox="1"/>
          <p:nvPr/>
        </p:nvSpPr>
        <p:spPr>
          <a:xfrm>
            <a:off x="331470" y="3941311"/>
            <a:ext cx="3654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Mein erstes Problem ist…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9853B95-3CD5-F24B-B616-ED3DBE93DDB3}"/>
              </a:ext>
            </a:extLst>
          </p:cNvPr>
          <p:cNvSpPr txBox="1"/>
          <p:nvPr/>
        </p:nvSpPr>
        <p:spPr>
          <a:xfrm>
            <a:off x="4223883" y="3938186"/>
            <a:ext cx="3742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Mein 2. Problem ist…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2FD0C93-ABEE-2443-8BB8-50D6DAF28CB8}"/>
              </a:ext>
            </a:extLst>
          </p:cNvPr>
          <p:cNvSpPr txBox="1"/>
          <p:nvPr/>
        </p:nvSpPr>
        <p:spPr>
          <a:xfrm>
            <a:off x="8138160" y="3938186"/>
            <a:ext cx="3874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Mein 3. Problem ist…</a:t>
            </a:r>
          </a:p>
        </p:txBody>
      </p:sp>
    </p:spTree>
    <p:extLst>
      <p:ext uri="{BB962C8B-B14F-4D97-AF65-F5344CB8AC3E}">
        <p14:creationId xmlns:p14="http://schemas.microsoft.com/office/powerpoint/2010/main" val="1056611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107</Words>
  <Application>Microsoft Macintosh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14</cp:revision>
  <cp:lastPrinted>2021-01-31T14:13:24Z</cp:lastPrinted>
  <dcterms:created xsi:type="dcterms:W3CDTF">2021-01-31T13:27:28Z</dcterms:created>
  <dcterms:modified xsi:type="dcterms:W3CDTF">2021-02-06T07:26:04Z</dcterms:modified>
</cp:coreProperties>
</file>